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6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62" r:id="rId9"/>
    <p:sldId id="263" r:id="rId10"/>
    <p:sldId id="268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6" r:id="rId20"/>
    <p:sldId id="275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976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037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309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53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9275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59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75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21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01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05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47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71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91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91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321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223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9776" y="909633"/>
            <a:ext cx="8714227" cy="3689649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7030A0"/>
                </a:solidFill>
              </a:rPr>
              <a:t>HOY 8 DE MARZO DE 2021 SE CELEBRA EL DÍA DE LA MUJER TRABAJADORA…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671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12" y="2028009"/>
            <a:ext cx="4820194" cy="3294063"/>
          </a:xfrm>
        </p:spPr>
      </p:pic>
    </p:spTree>
    <p:extLst>
      <p:ext uri="{BB962C8B-B14F-4D97-AF65-F5344CB8AC3E}">
        <p14:creationId xmlns:p14="http://schemas.microsoft.com/office/powerpoint/2010/main" val="315935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37" y="1930400"/>
            <a:ext cx="3043646" cy="3333931"/>
          </a:xfrm>
        </p:spPr>
      </p:pic>
    </p:spTree>
    <p:extLst>
      <p:ext uri="{BB962C8B-B14F-4D97-AF65-F5344CB8AC3E}">
        <p14:creationId xmlns:p14="http://schemas.microsoft.com/office/powerpoint/2010/main" val="230887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35" y="1724298"/>
            <a:ext cx="3304902" cy="4036421"/>
          </a:xfrm>
        </p:spPr>
      </p:pic>
    </p:spTree>
    <p:extLst>
      <p:ext uri="{BB962C8B-B14F-4D97-AF65-F5344CB8AC3E}">
        <p14:creationId xmlns:p14="http://schemas.microsoft.com/office/powerpoint/2010/main" val="15219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815738"/>
            <a:ext cx="5290457" cy="3832906"/>
          </a:xfrm>
        </p:spPr>
      </p:pic>
    </p:spTree>
    <p:extLst>
      <p:ext uri="{BB962C8B-B14F-4D97-AF65-F5344CB8AC3E}">
        <p14:creationId xmlns:p14="http://schemas.microsoft.com/office/powerpoint/2010/main" val="272440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8" y="1930400"/>
            <a:ext cx="3722915" cy="3751943"/>
          </a:xfrm>
        </p:spPr>
      </p:pic>
    </p:spTree>
    <p:extLst>
      <p:ext uri="{BB962C8B-B14F-4D97-AF65-F5344CB8AC3E}">
        <p14:creationId xmlns:p14="http://schemas.microsoft.com/office/powerpoint/2010/main" val="103508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19" y="1930400"/>
            <a:ext cx="3879670" cy="4159477"/>
          </a:xfrm>
        </p:spPr>
      </p:pic>
    </p:spTree>
    <p:extLst>
      <p:ext uri="{BB962C8B-B14F-4D97-AF65-F5344CB8AC3E}">
        <p14:creationId xmlns:p14="http://schemas.microsoft.com/office/powerpoint/2010/main" val="226629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1802675"/>
            <a:ext cx="3540033" cy="4101736"/>
          </a:xfrm>
        </p:spPr>
      </p:pic>
    </p:spTree>
    <p:extLst>
      <p:ext uri="{BB962C8B-B14F-4D97-AF65-F5344CB8AC3E}">
        <p14:creationId xmlns:p14="http://schemas.microsoft.com/office/powerpoint/2010/main" val="136626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23" y="1528354"/>
            <a:ext cx="3662231" cy="4916578"/>
          </a:xfrm>
        </p:spPr>
      </p:pic>
    </p:spTree>
    <p:extLst>
      <p:ext uri="{BB962C8B-B14F-4D97-AF65-F5344CB8AC3E}">
        <p14:creationId xmlns:p14="http://schemas.microsoft.com/office/powerpoint/2010/main" val="147632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54" y="2076994"/>
            <a:ext cx="4859383" cy="3663089"/>
          </a:xfrm>
        </p:spPr>
      </p:pic>
    </p:spTree>
    <p:extLst>
      <p:ext uri="{BB962C8B-B14F-4D97-AF65-F5344CB8AC3E}">
        <p14:creationId xmlns:p14="http://schemas.microsoft.com/office/powerpoint/2010/main" val="158033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197" y="4856797"/>
            <a:ext cx="8596668" cy="1320800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rgbClr val="000000"/>
                </a:solidFill>
                <a:latin typeface="Segoe Print" panose="02000600000000000000" pitchFamily="2" charset="0"/>
              </a:rPr>
              <a:t>Somos Lola del Amor, Flor Moncada, Guadalupe Martínez, Diana Sola, Silvia Thomas, Sonia Amate, </a:t>
            </a:r>
            <a:r>
              <a:rPr lang="es-ES" sz="2000" b="1" dirty="0" err="1">
                <a:solidFill>
                  <a:srgbClr val="000000"/>
                </a:solidFill>
                <a:latin typeface="Segoe Print" panose="02000600000000000000" pitchFamily="2" charset="0"/>
              </a:rPr>
              <a:t>Trini</a:t>
            </a:r>
            <a:r>
              <a:rPr lang="es-ES" sz="2000" b="1" dirty="0">
                <a:solidFill>
                  <a:srgbClr val="000000"/>
                </a:solidFill>
                <a:latin typeface="Segoe Print" panose="02000600000000000000" pitchFamily="2" charset="0"/>
              </a:rPr>
              <a:t> López, Yolanda Jiménez y Eliana Manzano, Licenciadas en Ingeniería Técnico Informática.</a:t>
            </a:r>
            <a:endParaRPr lang="es-ES" sz="2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700" y="975360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334313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3" y="1270000"/>
            <a:ext cx="4362995" cy="4846585"/>
          </a:xfrm>
        </p:spPr>
      </p:pic>
    </p:spTree>
    <p:extLst>
      <p:ext uri="{BB962C8B-B14F-4D97-AF65-F5344CB8AC3E}">
        <p14:creationId xmlns:p14="http://schemas.microsoft.com/office/powerpoint/2010/main" val="193147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4036687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</a:pPr>
            <a:r>
              <a:rPr lang="es-ES" sz="4800" b="1" dirty="0">
                <a:solidFill>
                  <a:srgbClr val="7030A0"/>
                </a:solidFill>
                <a:ea typeface="+mn-ea"/>
                <a:cs typeface="+mn-cs"/>
              </a:rPr>
              <a:t>¡NO ME FELICITES!</a:t>
            </a:r>
            <a:br>
              <a:rPr lang="es-ES" sz="4800" b="1" dirty="0">
                <a:solidFill>
                  <a:srgbClr val="7030A0"/>
                </a:solidFill>
                <a:ea typeface="+mn-ea"/>
                <a:cs typeface="+mn-cs"/>
              </a:rPr>
            </a:br>
            <a:r>
              <a:rPr lang="es-ES" sz="4800" b="1" dirty="0" smtClean="0">
                <a:solidFill>
                  <a:srgbClr val="7030A0"/>
                </a:solidFill>
                <a:ea typeface="+mn-ea"/>
                <a:cs typeface="+mn-cs"/>
              </a:rPr>
              <a:t/>
            </a:r>
            <a:br>
              <a:rPr lang="es-ES" sz="4800" b="1" dirty="0" smtClean="0">
                <a:solidFill>
                  <a:srgbClr val="7030A0"/>
                </a:solidFill>
                <a:ea typeface="+mn-ea"/>
                <a:cs typeface="+mn-cs"/>
              </a:rPr>
            </a:br>
            <a:r>
              <a:rPr lang="es-ES" sz="4800" b="1" dirty="0" smtClean="0">
                <a:solidFill>
                  <a:srgbClr val="7030A0"/>
                </a:solidFill>
                <a:ea typeface="+mn-ea"/>
                <a:cs typeface="+mn-cs"/>
              </a:rPr>
              <a:t>¡</a:t>
            </a:r>
            <a:r>
              <a:rPr lang="es-ES" sz="4800" b="1" dirty="0">
                <a:solidFill>
                  <a:srgbClr val="7030A0"/>
                </a:solidFill>
                <a:ea typeface="+mn-ea"/>
                <a:cs typeface="+mn-cs"/>
              </a:rPr>
              <a:t>ÚNETE A MI LUCHA!</a:t>
            </a:r>
            <a:br>
              <a:rPr lang="es-ES" sz="4800" b="1" dirty="0">
                <a:solidFill>
                  <a:srgbClr val="7030A0"/>
                </a:solidFill>
                <a:ea typeface="+mn-ea"/>
                <a:cs typeface="+mn-cs"/>
              </a:rPr>
            </a:b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8" y="4021137"/>
            <a:ext cx="2442754" cy="3111183"/>
          </a:xfrm>
        </p:spPr>
      </p:pic>
    </p:spTree>
    <p:extLst>
      <p:ext uri="{BB962C8B-B14F-4D97-AF65-F5344CB8AC3E}">
        <p14:creationId xmlns:p14="http://schemas.microsoft.com/office/powerpoint/2010/main" val="261624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0056" y="509187"/>
            <a:ext cx="9603275" cy="1049235"/>
          </a:xfrm>
        </p:spPr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91" y="1702113"/>
            <a:ext cx="7212550" cy="3907341"/>
          </a:xfrm>
        </p:spPr>
      </p:pic>
    </p:spTree>
    <p:extLst>
      <p:ext uri="{BB962C8B-B14F-4D97-AF65-F5344CB8AC3E}">
        <p14:creationId xmlns:p14="http://schemas.microsoft.com/office/powerpoint/2010/main" val="369103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4" y="1554480"/>
            <a:ext cx="4976950" cy="4185603"/>
          </a:xfrm>
        </p:spPr>
      </p:pic>
    </p:spTree>
    <p:extLst>
      <p:ext uri="{BB962C8B-B14F-4D97-AF65-F5344CB8AC3E}">
        <p14:creationId xmlns:p14="http://schemas.microsoft.com/office/powerpoint/2010/main" val="291742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1" y="1645920"/>
            <a:ext cx="3931920" cy="4140925"/>
          </a:xfrm>
        </p:spPr>
      </p:pic>
    </p:spTree>
    <p:extLst>
      <p:ext uri="{BB962C8B-B14F-4D97-AF65-F5344CB8AC3E}">
        <p14:creationId xmlns:p14="http://schemas.microsoft.com/office/powerpoint/2010/main" val="52433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72" y="2147525"/>
            <a:ext cx="3881437" cy="3881437"/>
          </a:xfrm>
        </p:spPr>
      </p:pic>
    </p:spTree>
    <p:extLst>
      <p:ext uri="{BB962C8B-B14F-4D97-AF65-F5344CB8AC3E}">
        <p14:creationId xmlns:p14="http://schemas.microsoft.com/office/powerpoint/2010/main" val="1104842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65" y="1820954"/>
            <a:ext cx="5819314" cy="3881437"/>
          </a:xfrm>
        </p:spPr>
      </p:pic>
    </p:spTree>
    <p:extLst>
      <p:ext uri="{BB962C8B-B14F-4D97-AF65-F5344CB8AC3E}">
        <p14:creationId xmlns:p14="http://schemas.microsoft.com/office/powerpoint/2010/main" val="73032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26" y="1698173"/>
            <a:ext cx="3540034" cy="3806780"/>
          </a:xfrm>
        </p:spPr>
      </p:pic>
    </p:spTree>
    <p:extLst>
      <p:ext uri="{BB962C8B-B14F-4D97-AF65-F5344CB8AC3E}">
        <p14:creationId xmlns:p14="http://schemas.microsoft.com/office/powerpoint/2010/main" val="400443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88" y="1737360"/>
            <a:ext cx="3448595" cy="3937409"/>
          </a:xfrm>
        </p:spPr>
      </p:pic>
    </p:spTree>
    <p:extLst>
      <p:ext uri="{BB962C8B-B14F-4D97-AF65-F5344CB8AC3E}">
        <p14:creationId xmlns:p14="http://schemas.microsoft.com/office/powerpoint/2010/main" val="11254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34" y="1802674"/>
            <a:ext cx="3592285" cy="4206239"/>
          </a:xfrm>
        </p:spPr>
      </p:pic>
    </p:spTree>
    <p:extLst>
      <p:ext uri="{BB962C8B-B14F-4D97-AF65-F5344CB8AC3E}">
        <p14:creationId xmlns:p14="http://schemas.microsoft.com/office/powerpoint/2010/main" val="171152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128</TotalTime>
  <Words>55</Words>
  <Application>Microsoft Office PowerPoint</Application>
  <PresentationFormat>Panorámica</PresentationFormat>
  <Paragraphs>3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Segoe Print</vt:lpstr>
      <vt:lpstr>Trebuchet MS</vt:lpstr>
      <vt:lpstr>Wingdings 3</vt:lpstr>
      <vt:lpstr>Faceta</vt:lpstr>
      <vt:lpstr>HOY 8 DE MARZO DE 2021 SE CELEBRA EL DÍA DE LA MUJER TRABAJADORA…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Somos Lola del Amor, Flor Moncada, Guadalupe Martínez, Diana Sola, Silvia Thomas, Sonia Amate, Trini López, Yolanda Jiménez y Eliana Manzano, Licenciadas en Ingeniería Técnico Informática.</vt:lpstr>
      <vt:lpstr>¡NO ME FELICITES!  ¡ÚNETE A MI LUCHA!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HOY 8 DE MARZO DE 2021 SE CELEBRA EL DÍA DE LA MUJER TRABAJADORA….</dc:title>
  <dc:creator>MAYLI MARTINEZ</dc:creator>
  <cp:lastModifiedBy>MAYLI MARTINEZ</cp:lastModifiedBy>
  <cp:revision>17</cp:revision>
  <dcterms:created xsi:type="dcterms:W3CDTF">2021-03-05T15:57:04Z</dcterms:created>
  <dcterms:modified xsi:type="dcterms:W3CDTF">2021-03-15T16:47:56Z</dcterms:modified>
</cp:coreProperties>
</file>